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70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7203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111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33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634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46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790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485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12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88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779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636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D5198-977F-2F4A-86C4-E304764487AD}" type="datetimeFigureOut">
              <a:rPr lang="en-US" smtClean="0"/>
              <a:t>12/28/18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C2298-F416-1A42-86A6-1C956A319F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3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>
            <a:endCxn id="5" idx="6"/>
          </p:cNvCxnSpPr>
          <p:nvPr/>
        </p:nvCxnSpPr>
        <p:spPr>
          <a:xfrm flipV="1">
            <a:off x="1304791" y="2700632"/>
            <a:ext cx="7323050" cy="2093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Oval 1"/>
          <p:cNvSpPr/>
          <p:nvPr/>
        </p:nvSpPr>
        <p:spPr>
          <a:xfrm>
            <a:off x="914052" y="2330778"/>
            <a:ext cx="753569" cy="739708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3299248" y="2330778"/>
            <a:ext cx="753569" cy="73970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5614670" y="2330778"/>
            <a:ext cx="753569" cy="739708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874272" y="2330778"/>
            <a:ext cx="753569" cy="73970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1704" y="3614799"/>
            <a:ext cx="1186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Strongly Disagree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24810" y="3614799"/>
            <a:ext cx="1186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Somewhat Disagree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328592" y="3614799"/>
            <a:ext cx="1186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SomewhatAgree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567263" y="3600842"/>
            <a:ext cx="11861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Strongly Agree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0511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7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the Ryukyus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Haley Cash</dc:creator>
  <cp:lastModifiedBy>Haley Cash</cp:lastModifiedBy>
  <cp:revision>2</cp:revision>
  <dcterms:created xsi:type="dcterms:W3CDTF">2018-12-28T22:54:41Z</dcterms:created>
  <dcterms:modified xsi:type="dcterms:W3CDTF">2018-12-28T22:58:35Z</dcterms:modified>
</cp:coreProperties>
</file>